
<file path=[Content_Types].xml><?xml version="1.0" encoding="utf-8"?>
<Types xmlns="http://schemas.openxmlformats.org/package/2006/content-types">
  <Default Extension="aac" ContentType="audio/aac"/>
  <Default Extension="jpeg" ContentType="image/jpeg"/>
  <Default Extension="jpg" ContentType="image/jpeg"/>
  <Default Extension="m4a" ContentType="audio/mp4"/>
  <Default Extension="mp3" ContentType="audio/mpeg"/>
  <Default Extension="png" ContentType="image/png"/>
  <Default Extension="rels" ContentType="application/vnd.openxmlformats-package.relationships+xml"/>
  <Default Extension="wdp" ContentType="image/vnd.ms-photo"/>
  <Default Extension="wma" ContentType="audio/x-ms-wma"/>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331" r:id="rId2"/>
    <p:sldId id="258" r:id="rId3"/>
    <p:sldId id="273" r:id="rId4"/>
    <p:sldId id="307" r:id="rId5"/>
    <p:sldId id="260" r:id="rId6"/>
    <p:sldId id="259" r:id="rId7"/>
    <p:sldId id="300" r:id="rId8"/>
    <p:sldId id="311" r:id="rId9"/>
    <p:sldId id="261" r:id="rId10"/>
    <p:sldId id="265" r:id="rId11"/>
    <p:sldId id="303" r:id="rId12"/>
    <p:sldId id="308" r:id="rId13"/>
    <p:sldId id="263" r:id="rId14"/>
    <p:sldId id="268" r:id="rId15"/>
    <p:sldId id="310" r:id="rId16"/>
    <p:sldId id="321" r:id="rId17"/>
    <p:sldId id="323" r:id="rId18"/>
    <p:sldId id="322" r:id="rId19"/>
    <p:sldId id="271" r:id="rId20"/>
    <p:sldId id="285" r:id="rId21"/>
    <p:sldId id="286" r:id="rId22"/>
    <p:sldId id="315" r:id="rId23"/>
    <p:sldId id="324" r:id="rId24"/>
    <p:sldId id="330" r:id="rId25"/>
    <p:sldId id="326" r:id="rId26"/>
    <p:sldId id="332" r:id="rId27"/>
    <p:sldId id="325" r:id="rId28"/>
    <p:sldId id="327" r:id="rId29"/>
    <p:sldId id="329" r:id="rId30"/>
    <p:sldId id="328" r:id="rId31"/>
    <p:sldId id="283" r:id="rId32"/>
    <p:sldId id="301" r:id="rId33"/>
    <p:sldId id="320"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应 宇轩" initials="应" lastIdx="1" clrIdx="0">
    <p:extLst>
      <p:ext uri="{19B8F6BF-5375-455C-9EA6-DF929625EA0E}">
        <p15:presenceInfo xmlns:p15="http://schemas.microsoft.com/office/powerpoint/2012/main" userId="2e116268d31371f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ACAC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1596" y="1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hdphoto1.wdp>
</file>

<file path=ppt/media/hdphoto2.wdp>
</file>

<file path=ppt/media/hdphoto3.wdp>
</file>

<file path=ppt/media/image1.jpeg>
</file>

<file path=ppt/media/image10.png>
</file>

<file path=ppt/media/image11.png>
</file>

<file path=ppt/media/image12.png>
</file>

<file path=ppt/media/image13.jpeg>
</file>

<file path=ppt/media/image2.jpg>
</file>

<file path=ppt/media/image3.png>
</file>

<file path=ppt/media/image4.png>
</file>

<file path=ppt/media/image5.png>
</file>

<file path=ppt/media/image6.jpeg>
</file>

<file path=ppt/media/image7.jpeg>
</file>

<file path=ppt/media/image8.png>
</file>

<file path=ppt/media/image9.jpeg>
</file>

<file path=ppt/media/media1.wma>
</file>

<file path=ppt/media/media2.aac>
</file>

<file path=ppt/media/media3.mp3>
</file>

<file path=ppt/media/media4.mp3>
</file>

<file path=ppt/media/media5.mp3>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8BB153-45C8-4A2D-9756-B87920921EB0}" type="datetimeFigureOut">
              <a:rPr lang="zh-CN" altLang="en-US" smtClean="0"/>
              <a:t>2023/3/27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37E448-C045-424B-8AF4-EBAEED531018}" type="slidenum">
              <a:rPr lang="zh-CN" altLang="en-US" smtClean="0"/>
              <a:t>‹#›</a:t>
            </a:fld>
            <a:endParaRPr lang="zh-CN" altLang="en-US"/>
          </a:p>
        </p:txBody>
      </p:sp>
    </p:spTree>
    <p:extLst>
      <p:ext uri="{BB962C8B-B14F-4D97-AF65-F5344CB8AC3E}">
        <p14:creationId xmlns:p14="http://schemas.microsoft.com/office/powerpoint/2010/main" val="813245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3</a:t>
            </a:fld>
            <a:endParaRPr lang="zh-CN" altLang="en-US"/>
          </a:p>
        </p:txBody>
      </p:sp>
    </p:spTree>
    <p:extLst>
      <p:ext uri="{BB962C8B-B14F-4D97-AF65-F5344CB8AC3E}">
        <p14:creationId xmlns:p14="http://schemas.microsoft.com/office/powerpoint/2010/main" val="3684301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7</a:t>
            </a:fld>
            <a:endParaRPr lang="zh-CN" altLang="en-US"/>
          </a:p>
        </p:txBody>
      </p:sp>
    </p:spTree>
    <p:extLst>
      <p:ext uri="{BB962C8B-B14F-4D97-AF65-F5344CB8AC3E}">
        <p14:creationId xmlns:p14="http://schemas.microsoft.com/office/powerpoint/2010/main" val="576102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10</a:t>
            </a:fld>
            <a:endParaRPr lang="zh-CN" altLang="en-US"/>
          </a:p>
        </p:txBody>
      </p:sp>
    </p:spTree>
    <p:extLst>
      <p:ext uri="{BB962C8B-B14F-4D97-AF65-F5344CB8AC3E}">
        <p14:creationId xmlns:p14="http://schemas.microsoft.com/office/powerpoint/2010/main" val="35270185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F537E448-C045-424B-8AF4-EBAEED531018}" type="slidenum">
              <a:rPr lang="zh-CN" altLang="en-US" smtClean="0"/>
              <a:t>32</a:t>
            </a:fld>
            <a:endParaRPr lang="zh-CN" altLang="en-US"/>
          </a:p>
        </p:txBody>
      </p:sp>
    </p:spTree>
    <p:extLst>
      <p:ext uri="{BB962C8B-B14F-4D97-AF65-F5344CB8AC3E}">
        <p14:creationId xmlns:p14="http://schemas.microsoft.com/office/powerpoint/2010/main" val="19308021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922D71-B5ED-F161-35FF-5581A8486CB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80D8F0E-582C-F089-CFFA-C3E3E0A199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E3C6FAE-C2D0-DA96-65DA-11464654BEF3}"/>
              </a:ext>
            </a:extLst>
          </p:cNvPr>
          <p:cNvSpPr>
            <a:spLocks noGrp="1"/>
          </p:cNvSpPr>
          <p:nvPr>
            <p:ph type="dt" sz="half" idx="10"/>
          </p:nvPr>
        </p:nvSpPr>
        <p:spPr/>
        <p:txBody>
          <a:bodyPr/>
          <a:lstStyle/>
          <a:p>
            <a:fld id="{B969E57D-EDBD-4391-9475-AAF5F60CB834}" type="datetimeFigureOut">
              <a:rPr lang="zh-CN" altLang="en-US" smtClean="0"/>
              <a:t>2023/3/27</a:t>
            </a:fld>
            <a:endParaRPr lang="zh-CN" altLang="en-US"/>
          </a:p>
        </p:txBody>
      </p:sp>
      <p:sp>
        <p:nvSpPr>
          <p:cNvPr id="5" name="页脚占位符 4">
            <a:extLst>
              <a:ext uri="{FF2B5EF4-FFF2-40B4-BE49-F238E27FC236}">
                <a16:creationId xmlns:a16="http://schemas.microsoft.com/office/drawing/2014/main" id="{61D6053B-0AE4-2E1A-8947-9CE337C8B50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842481B-C3BF-189A-58F8-DCF81B7CD788}"/>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921916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2C6C7B-B71F-B7BC-1207-2A1F866D7CD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40F7041-7662-F2B5-9F00-3F74B879D82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17314B-6EAF-A5B1-B7D7-0547EE275627}"/>
              </a:ext>
            </a:extLst>
          </p:cNvPr>
          <p:cNvSpPr>
            <a:spLocks noGrp="1"/>
          </p:cNvSpPr>
          <p:nvPr>
            <p:ph type="dt" sz="half" idx="10"/>
          </p:nvPr>
        </p:nvSpPr>
        <p:spPr/>
        <p:txBody>
          <a:bodyPr/>
          <a:lstStyle/>
          <a:p>
            <a:fld id="{B969E57D-EDBD-4391-9475-AAF5F60CB834}" type="datetimeFigureOut">
              <a:rPr lang="zh-CN" altLang="en-US" smtClean="0"/>
              <a:t>2023/3/27</a:t>
            </a:fld>
            <a:endParaRPr lang="zh-CN" altLang="en-US"/>
          </a:p>
        </p:txBody>
      </p:sp>
      <p:sp>
        <p:nvSpPr>
          <p:cNvPr id="5" name="页脚占位符 4">
            <a:extLst>
              <a:ext uri="{FF2B5EF4-FFF2-40B4-BE49-F238E27FC236}">
                <a16:creationId xmlns:a16="http://schemas.microsoft.com/office/drawing/2014/main" id="{1DF2F211-7702-A67F-DBC8-537499978B1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77752B1-F202-198A-4E3C-D82E09528444}"/>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661517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6325B23-8DB3-DB44-AC0D-92ADEF7877D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DD40E0D-C849-9058-02A5-121180D7969D}"/>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0827738-1395-E42B-561F-6ACE31EF6164}"/>
              </a:ext>
            </a:extLst>
          </p:cNvPr>
          <p:cNvSpPr>
            <a:spLocks noGrp="1"/>
          </p:cNvSpPr>
          <p:nvPr>
            <p:ph type="dt" sz="half" idx="10"/>
          </p:nvPr>
        </p:nvSpPr>
        <p:spPr/>
        <p:txBody>
          <a:bodyPr/>
          <a:lstStyle/>
          <a:p>
            <a:fld id="{B969E57D-EDBD-4391-9475-AAF5F60CB834}" type="datetimeFigureOut">
              <a:rPr lang="zh-CN" altLang="en-US" smtClean="0"/>
              <a:t>2023/3/27</a:t>
            </a:fld>
            <a:endParaRPr lang="zh-CN" altLang="en-US"/>
          </a:p>
        </p:txBody>
      </p:sp>
      <p:sp>
        <p:nvSpPr>
          <p:cNvPr id="5" name="页脚占位符 4">
            <a:extLst>
              <a:ext uri="{FF2B5EF4-FFF2-40B4-BE49-F238E27FC236}">
                <a16:creationId xmlns:a16="http://schemas.microsoft.com/office/drawing/2014/main" id="{5AB8242E-0974-8663-A53E-688449DCDF9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A98AB1A-4F02-7A4B-E6E5-D920C8FD50B3}"/>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804526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C1DD92-A020-B31E-5D81-C1E10C21919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FA89F33-9FC5-36D8-E2A9-718BA8F0E5A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CD474E9-38AC-0E52-CED2-F0F6CA275924}"/>
              </a:ext>
            </a:extLst>
          </p:cNvPr>
          <p:cNvSpPr>
            <a:spLocks noGrp="1"/>
          </p:cNvSpPr>
          <p:nvPr>
            <p:ph type="dt" sz="half" idx="10"/>
          </p:nvPr>
        </p:nvSpPr>
        <p:spPr/>
        <p:txBody>
          <a:bodyPr/>
          <a:lstStyle/>
          <a:p>
            <a:fld id="{B969E57D-EDBD-4391-9475-AAF5F60CB834}" type="datetimeFigureOut">
              <a:rPr lang="zh-CN" altLang="en-US" smtClean="0"/>
              <a:t>2023/3/27</a:t>
            </a:fld>
            <a:endParaRPr lang="zh-CN" altLang="en-US"/>
          </a:p>
        </p:txBody>
      </p:sp>
      <p:sp>
        <p:nvSpPr>
          <p:cNvPr id="5" name="页脚占位符 4">
            <a:extLst>
              <a:ext uri="{FF2B5EF4-FFF2-40B4-BE49-F238E27FC236}">
                <a16:creationId xmlns:a16="http://schemas.microsoft.com/office/drawing/2014/main" id="{5A5BD8EE-28FC-A785-158D-EC20C2E435E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0C9C717-3F8D-C313-5AC3-15A8D2C17D8C}"/>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174192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2AD16F-9E51-9B86-B37F-0AEEE943ECB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4E4917D-3F79-8E54-5674-D1DB7D9C04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03AE19F-687D-5CFB-4D16-D4BC7A078F78}"/>
              </a:ext>
            </a:extLst>
          </p:cNvPr>
          <p:cNvSpPr>
            <a:spLocks noGrp="1"/>
          </p:cNvSpPr>
          <p:nvPr>
            <p:ph type="dt" sz="half" idx="10"/>
          </p:nvPr>
        </p:nvSpPr>
        <p:spPr/>
        <p:txBody>
          <a:bodyPr/>
          <a:lstStyle/>
          <a:p>
            <a:fld id="{B969E57D-EDBD-4391-9475-AAF5F60CB834}" type="datetimeFigureOut">
              <a:rPr lang="zh-CN" altLang="en-US" smtClean="0"/>
              <a:t>2023/3/27</a:t>
            </a:fld>
            <a:endParaRPr lang="zh-CN" altLang="en-US"/>
          </a:p>
        </p:txBody>
      </p:sp>
      <p:sp>
        <p:nvSpPr>
          <p:cNvPr id="5" name="页脚占位符 4">
            <a:extLst>
              <a:ext uri="{FF2B5EF4-FFF2-40B4-BE49-F238E27FC236}">
                <a16:creationId xmlns:a16="http://schemas.microsoft.com/office/drawing/2014/main" id="{613646A2-4A25-B327-CC81-EF69C9D5449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52FB235-44EF-B817-B150-967DC732DD4F}"/>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984884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D428C3-3FF2-87C1-4556-F0F00A98FED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943451F-2EB5-4E09-5AA5-216585F220DA}"/>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A6E53E9-F307-6016-1899-485AE436A9A1}"/>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80EDF867-2A63-E830-2B48-50FB791665F2}"/>
              </a:ext>
            </a:extLst>
          </p:cNvPr>
          <p:cNvSpPr>
            <a:spLocks noGrp="1"/>
          </p:cNvSpPr>
          <p:nvPr>
            <p:ph type="dt" sz="half" idx="10"/>
          </p:nvPr>
        </p:nvSpPr>
        <p:spPr/>
        <p:txBody>
          <a:bodyPr/>
          <a:lstStyle/>
          <a:p>
            <a:fld id="{B969E57D-EDBD-4391-9475-AAF5F60CB834}" type="datetimeFigureOut">
              <a:rPr lang="zh-CN" altLang="en-US" smtClean="0"/>
              <a:t>2023/3/27</a:t>
            </a:fld>
            <a:endParaRPr lang="zh-CN" altLang="en-US"/>
          </a:p>
        </p:txBody>
      </p:sp>
      <p:sp>
        <p:nvSpPr>
          <p:cNvPr id="6" name="页脚占位符 5">
            <a:extLst>
              <a:ext uri="{FF2B5EF4-FFF2-40B4-BE49-F238E27FC236}">
                <a16:creationId xmlns:a16="http://schemas.microsoft.com/office/drawing/2014/main" id="{9D4E42B5-40A2-139E-1BB7-A86107B4FB7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CF284A2-E4F2-8A04-4616-46E06B9FB664}"/>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032679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3327A8-9BF0-38BB-6C89-B6A6DE6C9C4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C8130F5-107E-9507-E588-CCC26EDCFC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A05EB17-758E-004F-20A1-A0BFFB09E6A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678F15E5-6DAD-E0CE-570C-ED72A8593E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BA8C424-C02C-6B99-7D43-43630FD39F4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A56C001F-0E0A-CA79-EF21-0651550DD25E}"/>
              </a:ext>
            </a:extLst>
          </p:cNvPr>
          <p:cNvSpPr>
            <a:spLocks noGrp="1"/>
          </p:cNvSpPr>
          <p:nvPr>
            <p:ph type="dt" sz="half" idx="10"/>
          </p:nvPr>
        </p:nvSpPr>
        <p:spPr/>
        <p:txBody>
          <a:bodyPr/>
          <a:lstStyle/>
          <a:p>
            <a:fld id="{B969E57D-EDBD-4391-9475-AAF5F60CB834}" type="datetimeFigureOut">
              <a:rPr lang="zh-CN" altLang="en-US" smtClean="0"/>
              <a:t>2023/3/27</a:t>
            </a:fld>
            <a:endParaRPr lang="zh-CN" altLang="en-US"/>
          </a:p>
        </p:txBody>
      </p:sp>
      <p:sp>
        <p:nvSpPr>
          <p:cNvPr id="8" name="页脚占位符 7">
            <a:extLst>
              <a:ext uri="{FF2B5EF4-FFF2-40B4-BE49-F238E27FC236}">
                <a16:creationId xmlns:a16="http://schemas.microsoft.com/office/drawing/2014/main" id="{52150052-7F75-9E1F-A3B9-424A5BB4FCA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E36C10C-BFF8-4EF9-DE3F-F95D1077FB69}"/>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885699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AD8297-C53A-7B80-809D-D2A63D1D3FE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080FF3F-67D4-8520-39A7-503416AF2F1A}"/>
              </a:ext>
            </a:extLst>
          </p:cNvPr>
          <p:cNvSpPr>
            <a:spLocks noGrp="1"/>
          </p:cNvSpPr>
          <p:nvPr>
            <p:ph type="dt" sz="half" idx="10"/>
          </p:nvPr>
        </p:nvSpPr>
        <p:spPr/>
        <p:txBody>
          <a:bodyPr/>
          <a:lstStyle/>
          <a:p>
            <a:fld id="{B969E57D-EDBD-4391-9475-AAF5F60CB834}" type="datetimeFigureOut">
              <a:rPr lang="zh-CN" altLang="en-US" smtClean="0"/>
              <a:t>2023/3/27</a:t>
            </a:fld>
            <a:endParaRPr lang="zh-CN" altLang="en-US"/>
          </a:p>
        </p:txBody>
      </p:sp>
      <p:sp>
        <p:nvSpPr>
          <p:cNvPr id="4" name="页脚占位符 3">
            <a:extLst>
              <a:ext uri="{FF2B5EF4-FFF2-40B4-BE49-F238E27FC236}">
                <a16:creationId xmlns:a16="http://schemas.microsoft.com/office/drawing/2014/main" id="{A30BE16C-C077-0772-6519-549174AD178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59EF648-7B23-09C2-8FCD-3ABF83AD4A38}"/>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254387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03C23F8-1F0B-04FD-EFF5-119B022D52D4}"/>
              </a:ext>
            </a:extLst>
          </p:cNvPr>
          <p:cNvSpPr>
            <a:spLocks noGrp="1"/>
          </p:cNvSpPr>
          <p:nvPr>
            <p:ph type="dt" sz="half" idx="10"/>
          </p:nvPr>
        </p:nvSpPr>
        <p:spPr/>
        <p:txBody>
          <a:bodyPr/>
          <a:lstStyle/>
          <a:p>
            <a:fld id="{B969E57D-EDBD-4391-9475-AAF5F60CB834}" type="datetimeFigureOut">
              <a:rPr lang="zh-CN" altLang="en-US" smtClean="0"/>
              <a:t>2023/3/27</a:t>
            </a:fld>
            <a:endParaRPr lang="zh-CN" altLang="en-US"/>
          </a:p>
        </p:txBody>
      </p:sp>
      <p:sp>
        <p:nvSpPr>
          <p:cNvPr id="3" name="页脚占位符 2">
            <a:extLst>
              <a:ext uri="{FF2B5EF4-FFF2-40B4-BE49-F238E27FC236}">
                <a16:creationId xmlns:a16="http://schemas.microsoft.com/office/drawing/2014/main" id="{57F982DE-B718-EFFE-4588-C779AF17CB7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267DD1FD-A313-D3CA-212B-7E0902FCDC7B}"/>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548970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164BC4-CE33-1FA2-0C4B-A2EBDA06D75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C699381-2CDE-E539-9AD4-88D5BF58D7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F6F2561-CF43-E350-0A9E-9AEE8511C7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53A5C4F-0501-F6B7-DB3A-9417E66964CD}"/>
              </a:ext>
            </a:extLst>
          </p:cNvPr>
          <p:cNvSpPr>
            <a:spLocks noGrp="1"/>
          </p:cNvSpPr>
          <p:nvPr>
            <p:ph type="dt" sz="half" idx="10"/>
          </p:nvPr>
        </p:nvSpPr>
        <p:spPr/>
        <p:txBody>
          <a:bodyPr/>
          <a:lstStyle/>
          <a:p>
            <a:fld id="{B969E57D-EDBD-4391-9475-AAF5F60CB834}" type="datetimeFigureOut">
              <a:rPr lang="zh-CN" altLang="en-US" smtClean="0"/>
              <a:t>2023/3/27</a:t>
            </a:fld>
            <a:endParaRPr lang="zh-CN" altLang="en-US"/>
          </a:p>
        </p:txBody>
      </p:sp>
      <p:sp>
        <p:nvSpPr>
          <p:cNvPr id="6" name="页脚占位符 5">
            <a:extLst>
              <a:ext uri="{FF2B5EF4-FFF2-40B4-BE49-F238E27FC236}">
                <a16:creationId xmlns:a16="http://schemas.microsoft.com/office/drawing/2014/main" id="{BB6F6FAD-0969-7B64-7A7E-8336A213768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EBC5E60-28B5-D3A5-3224-E6A1FD98A2A6}"/>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1385177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A4CA31-D698-2809-A0C7-DB1C404187D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4F8A500-05AF-2491-22C1-14D41A9DF1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F30E805-E798-C42D-8903-AB0A901469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0FF19E1-CDDD-10E8-3A17-491E03FBE02B}"/>
              </a:ext>
            </a:extLst>
          </p:cNvPr>
          <p:cNvSpPr>
            <a:spLocks noGrp="1"/>
          </p:cNvSpPr>
          <p:nvPr>
            <p:ph type="dt" sz="half" idx="10"/>
          </p:nvPr>
        </p:nvSpPr>
        <p:spPr/>
        <p:txBody>
          <a:bodyPr/>
          <a:lstStyle/>
          <a:p>
            <a:fld id="{B969E57D-EDBD-4391-9475-AAF5F60CB834}" type="datetimeFigureOut">
              <a:rPr lang="zh-CN" altLang="en-US" smtClean="0"/>
              <a:t>2023/3/27</a:t>
            </a:fld>
            <a:endParaRPr lang="zh-CN" altLang="en-US"/>
          </a:p>
        </p:txBody>
      </p:sp>
      <p:sp>
        <p:nvSpPr>
          <p:cNvPr id="6" name="页脚占位符 5">
            <a:extLst>
              <a:ext uri="{FF2B5EF4-FFF2-40B4-BE49-F238E27FC236}">
                <a16:creationId xmlns:a16="http://schemas.microsoft.com/office/drawing/2014/main" id="{33D610BC-8834-C0FA-77E5-A49C3CC4BFD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62D635A-BBE1-8F7E-661D-C75B20B9C18F}"/>
              </a:ext>
            </a:extLst>
          </p:cNvPr>
          <p:cNvSpPr>
            <a:spLocks noGrp="1"/>
          </p:cNvSpPr>
          <p:nvPr>
            <p:ph type="sldNum" sz="quarter" idx="12"/>
          </p:nvPr>
        </p:nvSpPr>
        <p:spPr/>
        <p:txBody>
          <a:body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2056526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94B5298-862C-3F33-AAE6-48A4F71E1B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DBB7860-9930-A457-7DB1-CB23578CD6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3796A2A-ACF0-1009-E77E-60D34D24A3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69E57D-EDBD-4391-9475-AAF5F60CB834}" type="datetimeFigureOut">
              <a:rPr lang="zh-CN" altLang="en-US" smtClean="0"/>
              <a:t>2023/3/27</a:t>
            </a:fld>
            <a:endParaRPr lang="zh-CN" altLang="en-US"/>
          </a:p>
        </p:txBody>
      </p:sp>
      <p:sp>
        <p:nvSpPr>
          <p:cNvPr id="5" name="页脚占位符 4">
            <a:extLst>
              <a:ext uri="{FF2B5EF4-FFF2-40B4-BE49-F238E27FC236}">
                <a16:creationId xmlns:a16="http://schemas.microsoft.com/office/drawing/2014/main" id="{7D4F80FE-AF1D-B66A-BF86-777C6C04AC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FFF4AA6-9A99-9CC8-43E0-F6E70DCB4E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3FF90F-875B-436C-B207-60F47511BF59}" type="slidenum">
              <a:rPr lang="zh-CN" altLang="en-US" smtClean="0"/>
              <a:t>‹#›</a:t>
            </a:fld>
            <a:endParaRPr lang="zh-CN" altLang="en-US"/>
          </a:p>
        </p:txBody>
      </p:sp>
    </p:spTree>
    <p:extLst>
      <p:ext uri="{BB962C8B-B14F-4D97-AF65-F5344CB8AC3E}">
        <p14:creationId xmlns:p14="http://schemas.microsoft.com/office/powerpoint/2010/main" val="3382005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aac"/><Relationship Id="rId1" Type="http://schemas.microsoft.com/office/2007/relationships/media" Target="../media/media2.aac"/><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3.png"/><Relationship Id="rId4" Type="http://schemas.openxmlformats.org/officeDocument/2006/relationships/image" Target="../media/image7.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3.png"/><Relationship Id="rId5" Type="http://schemas.microsoft.com/office/2007/relationships/hdphoto" Target="../media/hdphoto3.wdp"/><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microsoft.com/office/2007/relationships/media" Target="../media/media3.mp3"/><Relationship Id="rId7" Type="http://schemas.openxmlformats.org/officeDocument/2006/relationships/image" Target="../media/image3.png"/><Relationship Id="rId2" Type="http://schemas.microsoft.com/office/2007/relationships/media" Target="../media/media6.m4a"/><Relationship Id="rId1" Type="http://schemas.openxmlformats.org/officeDocument/2006/relationships/audio" Target="NULL" TargetMode="External"/><Relationship Id="rId6" Type="http://schemas.openxmlformats.org/officeDocument/2006/relationships/image" Target="../media/image13.jpeg"/><Relationship Id="rId5" Type="http://schemas.openxmlformats.org/officeDocument/2006/relationships/slideLayout" Target="../slideLayouts/slideLayout3.xml"/><Relationship Id="rId4" Type="http://schemas.openxmlformats.org/officeDocument/2006/relationships/audio" Target="../media/media3.mp3"/></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4.png"/><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3.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0292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embarrassing">
            <a:hlinkClick r:id="" action="ppaction://media"/>
            <a:extLst>
              <a:ext uri="{FF2B5EF4-FFF2-40B4-BE49-F238E27FC236}">
                <a16:creationId xmlns:a16="http://schemas.microsoft.com/office/drawing/2014/main" id="{56CFBD56-5881-C0A3-DF49-A61CA517FF38}"/>
              </a:ext>
            </a:extLst>
          </p:cNvPr>
          <p:cNvPicPr>
            <a:picLocks noChangeAspect="1"/>
          </p:cNvPicPr>
          <p:nvPr>
            <a:audioFile r:link="rId2"/>
            <p:extLst>
              <p:ext uri="{DAA4B4D4-6D71-4841-9C94-3DE7FCFB9230}">
                <p14:media xmlns:p14="http://schemas.microsoft.com/office/powerpoint/2010/main" r:embed="rId1">
                  <p14:fade in="500" out="500"/>
                </p14:media>
              </p:ext>
            </p:extLst>
          </p:nvPr>
        </p:nvPicPr>
        <p:blipFill>
          <a:blip r:embed="rId5"/>
          <a:stretch>
            <a:fillRect/>
          </a:stretch>
        </p:blipFill>
        <p:spPr>
          <a:xfrm>
            <a:off x="12559553" y="6073589"/>
            <a:ext cx="609600" cy="609600"/>
          </a:xfrm>
          <a:prstGeom prst="rect">
            <a:avLst/>
          </a:prstGeom>
        </p:spPr>
      </p:pic>
      <p:pic>
        <p:nvPicPr>
          <p:cNvPr id="3" name="图片 2">
            <a:extLst>
              <a:ext uri="{FF2B5EF4-FFF2-40B4-BE49-F238E27FC236}">
                <a16:creationId xmlns:a16="http://schemas.microsoft.com/office/drawing/2014/main" id="{D07BA4CD-A4B4-2423-9712-89F2F2B016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336338"/>
            <a:ext cx="12192000" cy="8194338"/>
          </a:xfrm>
          <a:prstGeom prst="rect">
            <a:avLst/>
          </a:prstGeom>
        </p:spPr>
      </p:pic>
    </p:spTree>
    <p:extLst>
      <p:ext uri="{BB962C8B-B14F-4D97-AF65-F5344CB8AC3E}">
        <p14:creationId xmlns:p14="http://schemas.microsoft.com/office/powerpoint/2010/main" val="180302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94449"/>
            <a:ext cx="12192000" cy="7752449"/>
          </a:xfrm>
          <a:prstGeom prst="rect">
            <a:avLst/>
          </a:prstGeom>
        </p:spPr>
      </p:pic>
    </p:spTree>
    <p:extLst>
      <p:ext uri="{BB962C8B-B14F-4D97-AF65-F5344CB8AC3E}">
        <p14:creationId xmlns:p14="http://schemas.microsoft.com/office/powerpoint/2010/main" val="3700562009"/>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2692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575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Ballroom Wallpapers (57+ pictures)">
            <a:extLst>
              <a:ext uri="{FF2B5EF4-FFF2-40B4-BE49-F238E27FC236}">
                <a16:creationId xmlns:a16="http://schemas.microsoft.com/office/drawing/2014/main" id="{BDC873F3-D72B-0EB5-E93A-25D8DDE90D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 name="party_noise">
            <a:hlinkClick r:id="" action="ppaction://media"/>
            <a:extLst>
              <a:ext uri="{FF2B5EF4-FFF2-40B4-BE49-F238E27FC236}">
                <a16:creationId xmlns:a16="http://schemas.microsoft.com/office/drawing/2014/main" id="{016C576F-9030-D0F7-9689-48A2344C82B7}"/>
              </a:ext>
            </a:extLst>
          </p:cNvPr>
          <p:cNvPicPr>
            <a:picLocks noChangeAspect="1"/>
          </p:cNvPicPr>
          <p:nvPr>
            <a:audioFile r:link="rId2"/>
            <p:extLst>
              <p:ext uri="{DAA4B4D4-6D71-4841-9C94-3DE7FCFB9230}">
                <p14:media xmlns:p14="http://schemas.microsoft.com/office/powerpoint/2010/main" r:embed="rId1">
                  <p14:fade in="3000" out="3000"/>
                </p14:media>
              </p:ext>
            </p:extLst>
          </p:nvPr>
        </p:nvPicPr>
        <p:blipFill>
          <a:blip r:embed="rId5"/>
          <a:stretch>
            <a:fillRect/>
          </a:stretch>
        </p:blipFill>
        <p:spPr>
          <a:xfrm>
            <a:off x="12525828" y="6027057"/>
            <a:ext cx="609600" cy="609600"/>
          </a:xfrm>
          <a:prstGeom prst="rect">
            <a:avLst/>
          </a:prstGeom>
        </p:spPr>
      </p:pic>
    </p:spTree>
    <p:extLst>
      <p:ext uri="{BB962C8B-B14F-4D97-AF65-F5344CB8AC3E}">
        <p14:creationId xmlns:p14="http://schemas.microsoft.com/office/powerpoint/2010/main" val="2256716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4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41320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4</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68389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5BCDB641-6DA9-14AB-771C-3721F4036B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9242" y="-101600"/>
            <a:ext cx="13850483" cy="7797800"/>
          </a:xfrm>
          <a:prstGeom prst="rect">
            <a:avLst/>
          </a:prstGeom>
        </p:spPr>
      </p:pic>
    </p:spTree>
    <p:extLst>
      <p:ext uri="{BB962C8B-B14F-4D97-AF65-F5344CB8AC3E}">
        <p14:creationId xmlns:p14="http://schemas.microsoft.com/office/powerpoint/2010/main" val="1015835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2846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5. Scene 1</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7433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689847-D4E0-2E3A-EBBB-C1BFE09631D9}"/>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1. Scene 1</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64032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e Secret to Finding Your Ideal Hotel - WSJ">
            <a:extLst>
              <a:ext uri="{FF2B5EF4-FFF2-40B4-BE49-F238E27FC236}">
                <a16:creationId xmlns:a16="http://schemas.microsoft.com/office/drawing/2014/main" id="{0A3CE06D-F0C8-5EEF-44F1-448D73B57E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17631"/>
            <a:ext cx="12192000" cy="8124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895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 y="-1"/>
            <a:ext cx="12191107" cy="7952793"/>
          </a:xfrm>
          <a:prstGeom prst="rect">
            <a:avLst/>
          </a:prstGeom>
        </p:spPr>
      </p:pic>
    </p:spTree>
    <p:extLst>
      <p:ext uri="{BB962C8B-B14F-4D97-AF65-F5344CB8AC3E}">
        <p14:creationId xmlns:p14="http://schemas.microsoft.com/office/powerpoint/2010/main" val="2338391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4597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5. Scene 2</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211638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AEA3603F-A4D4-15A0-9667-042E293213FA}"/>
              </a:ext>
            </a:extLst>
          </p:cNvPr>
          <p:cNvPicPr>
            <a:picLocks noChangeAspect="1"/>
          </p:cNvPicPr>
          <p:nvPr/>
        </p:nvPicPr>
        <p:blipFill>
          <a:blip r:embed="rId4">
            <a:extLst>
              <a:ext uri="{BEBA8EAE-BF5A-486C-A8C5-ECC9F3942E4B}">
                <a14:imgProps xmlns:a14="http://schemas.microsoft.com/office/drawing/2010/main">
                  <a14:imgLayer r:embed="rId5">
                    <a14:imgEffect>
                      <a14:saturation sat="126000"/>
                    </a14:imgEffect>
                  </a14:imgLayer>
                </a14:imgProps>
              </a:ext>
              <a:ext uri="{28A0092B-C50C-407E-A947-70E740481C1C}">
                <a14:useLocalDpi xmlns:a14="http://schemas.microsoft.com/office/drawing/2010/main" val="0"/>
              </a:ext>
            </a:extLst>
          </a:blip>
          <a:stretch>
            <a:fillRect/>
          </a:stretch>
        </p:blipFill>
        <p:spPr>
          <a:xfrm>
            <a:off x="-542837" y="-915894"/>
            <a:ext cx="15312400" cy="8689787"/>
          </a:xfrm>
          <a:prstGeom prst="rect">
            <a:avLst/>
          </a:prstGeom>
        </p:spPr>
      </p:pic>
      <p:pic>
        <p:nvPicPr>
          <p:cNvPr id="2" name="door_open">
            <a:hlinkClick r:id="" action="ppaction://media"/>
            <a:extLst>
              <a:ext uri="{FF2B5EF4-FFF2-40B4-BE49-F238E27FC236}">
                <a16:creationId xmlns:a16="http://schemas.microsoft.com/office/drawing/2014/main" id="{9137ABC6-B13A-EF6C-978B-17B7F6B547B0}"/>
              </a:ext>
            </a:extLst>
          </p:cNvPr>
          <p:cNvPicPr>
            <a:picLocks noChangeAspect="1"/>
          </p:cNvPicPr>
          <p:nvPr>
            <a:audioFile r:link="rId2"/>
            <p:extLst>
              <p:ext uri="{DAA4B4D4-6D71-4841-9C94-3DE7FCFB9230}">
                <p14:media xmlns:p14="http://schemas.microsoft.com/office/powerpoint/2010/main" r:embed="rId1">
                  <p14:fade in="250" out="250"/>
                </p14:media>
              </p:ext>
            </p:extLst>
          </p:nvPr>
        </p:nvPicPr>
        <p:blipFill>
          <a:blip r:embed="rId6"/>
          <a:stretch>
            <a:fillRect/>
          </a:stretch>
        </p:blipFill>
        <p:spPr>
          <a:xfrm>
            <a:off x="15011400" y="6877050"/>
            <a:ext cx="609600" cy="609600"/>
          </a:xfrm>
          <a:prstGeom prst="rect">
            <a:avLst/>
          </a:prstGeom>
        </p:spPr>
      </p:pic>
    </p:spTree>
    <p:extLst>
      <p:ext uri="{BB962C8B-B14F-4D97-AF65-F5344CB8AC3E}">
        <p14:creationId xmlns:p14="http://schemas.microsoft.com/office/powerpoint/2010/main" val="1889290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40E23784-16BD-466D-E1A5-D37BAB92BA0E}"/>
              </a:ext>
            </a:extLst>
          </p:cNvPr>
          <p:cNvPicPr>
            <a:picLocks noChangeAspect="1"/>
          </p:cNvPicPr>
          <p:nvPr/>
        </p:nvPicPr>
        <p:blipFill>
          <a:blip r:embed="rId4">
            <a:extLst>
              <a:ext uri="{BEBA8EAE-BF5A-486C-A8C5-ECC9F3942E4B}">
                <a14:imgProps xmlns:a14="http://schemas.microsoft.com/office/drawing/2010/main">
                  <a14:imgLayer r:embed="rId5">
                    <a14:imgEffect>
                      <a14:saturation sat="86000"/>
                    </a14:imgEffect>
                  </a14:imgLayer>
                </a14:imgProps>
              </a:ext>
              <a:ext uri="{28A0092B-C50C-407E-A947-70E740481C1C}">
                <a14:useLocalDpi xmlns:a14="http://schemas.microsoft.com/office/drawing/2010/main" val="0"/>
              </a:ext>
            </a:extLst>
          </a:blip>
          <a:stretch>
            <a:fillRect/>
          </a:stretch>
        </p:blipFill>
        <p:spPr>
          <a:xfrm>
            <a:off x="-564032" y="0"/>
            <a:ext cx="13670432" cy="6858000"/>
          </a:xfrm>
          <a:prstGeom prst="rect">
            <a:avLst/>
          </a:prstGeom>
        </p:spPr>
      </p:pic>
      <p:pic>
        <p:nvPicPr>
          <p:cNvPr id="3" name="lock_bang">
            <a:hlinkClick r:id="" action="ppaction://media"/>
            <a:extLst>
              <a:ext uri="{FF2B5EF4-FFF2-40B4-BE49-F238E27FC236}">
                <a16:creationId xmlns:a16="http://schemas.microsoft.com/office/drawing/2014/main" id="{09ED1F67-808B-2DF0-8F76-42479DE835C4}"/>
              </a:ext>
            </a:extLst>
          </p:cNvPr>
          <p:cNvPicPr>
            <a:picLocks noChangeAspect="1"/>
          </p:cNvPicPr>
          <p:nvPr>
            <a:audioFile r:link="rId2"/>
            <p:extLst>
              <p:ext uri="{DAA4B4D4-6D71-4841-9C94-3DE7FCFB9230}">
                <p14:media xmlns:p14="http://schemas.microsoft.com/office/powerpoint/2010/main" r:embed="rId1">
                  <p14:fade in="750" out="750"/>
                </p14:media>
              </p:ext>
            </p:extLst>
          </p:nvPr>
        </p:nvPicPr>
        <p:blipFill>
          <a:blip r:embed="rId6"/>
          <a:stretch>
            <a:fillRect/>
          </a:stretch>
        </p:blipFill>
        <p:spPr>
          <a:xfrm>
            <a:off x="13274675" y="5940425"/>
            <a:ext cx="609600" cy="609600"/>
          </a:xfrm>
          <a:prstGeom prst="rect">
            <a:avLst/>
          </a:prstGeom>
        </p:spPr>
      </p:pic>
    </p:spTree>
    <p:extLst>
      <p:ext uri="{BB962C8B-B14F-4D97-AF65-F5344CB8AC3E}">
        <p14:creationId xmlns:p14="http://schemas.microsoft.com/office/powerpoint/2010/main" val="428145306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fill="hold" display="0">
                  <p:stCondLst>
                    <p:cond delay="indefinite"/>
                  </p:stCondLst>
                  <p:endCondLst>
                    <p:cond evt="onStopAudio" delay="0">
                      <p:tgtEl>
                        <p:sldTgt/>
                      </p:tgtEl>
                    </p:cond>
                  </p:endCondLst>
                </p:cTn>
                <p:tgtEl>
                  <p:spTgt spid="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AEA3603F-A4D4-15A0-9667-042E293213FA}"/>
              </a:ext>
            </a:extLst>
          </p:cNvPr>
          <p:cNvPicPr>
            <a:picLocks noChangeAspect="1"/>
          </p:cNvPicPr>
          <p:nvPr/>
        </p:nvPicPr>
        <p:blipFill>
          <a:blip r:embed="rId2">
            <a:extLst>
              <a:ext uri="{BEBA8EAE-BF5A-486C-A8C5-ECC9F3942E4B}">
                <a14:imgProps xmlns:a14="http://schemas.microsoft.com/office/drawing/2010/main">
                  <a14:imgLayer r:embed="rId3">
                    <a14:imgEffect>
                      <a14:saturation sat="126000"/>
                    </a14:imgEffect>
                  </a14:imgLayer>
                </a14:imgProps>
              </a:ext>
              <a:ext uri="{28A0092B-C50C-407E-A947-70E740481C1C}">
                <a14:useLocalDpi xmlns:a14="http://schemas.microsoft.com/office/drawing/2010/main" val="0"/>
              </a:ext>
            </a:extLst>
          </a:blip>
          <a:stretch>
            <a:fillRect/>
          </a:stretch>
        </p:blipFill>
        <p:spPr>
          <a:xfrm>
            <a:off x="-542837" y="-915894"/>
            <a:ext cx="15312400" cy="8689787"/>
          </a:xfrm>
          <a:prstGeom prst="rect">
            <a:avLst/>
          </a:prstGeom>
        </p:spPr>
      </p:pic>
    </p:spTree>
    <p:extLst>
      <p:ext uri="{BB962C8B-B14F-4D97-AF65-F5344CB8AC3E}">
        <p14:creationId xmlns:p14="http://schemas.microsoft.com/office/powerpoint/2010/main" val="2357524162"/>
      </p:ext>
    </p:extLst>
  </p:cSld>
  <p:clrMapOvr>
    <a:masterClrMapping/>
  </p:clrMapOvr>
  <p:transition spd="slow">
    <p:wipe dir="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25144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5. Scene 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34060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10;&#10;">
            <a:extLst>
              <a:ext uri="{FF2B5EF4-FFF2-40B4-BE49-F238E27FC236}">
                <a16:creationId xmlns:a16="http://schemas.microsoft.com/office/drawing/2014/main" id="{A8084BEB-40CE-0924-ABC0-141A09DE696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4329" y="-86810"/>
            <a:ext cx="12500658" cy="7031620"/>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CB2B9F55-6BE0-CEE0-037D-081EB6F81A57}"/>
              </a:ext>
            </a:extLst>
          </p:cNvPr>
          <p:cNvSpPr txBox="1"/>
          <p:nvPr/>
        </p:nvSpPr>
        <p:spPr>
          <a:xfrm>
            <a:off x="3541854" y="2233914"/>
            <a:ext cx="2997937" cy="369332"/>
          </a:xfrm>
          <a:prstGeom prst="rect">
            <a:avLst/>
          </a:prstGeom>
          <a:noFill/>
          <a:scene3d>
            <a:camera prst="isometricOffAxis1Right">
              <a:rot lat="19800000" lon="19860000" rev="0"/>
            </a:camera>
            <a:lightRig rig="threePt" dir="t"/>
          </a:scene3d>
          <a:sp3d/>
        </p:spPr>
        <p:txBody>
          <a:bodyPr wrap="none" rtlCol="0">
            <a:spAutoFit/>
          </a:bodyPr>
          <a:lstStyle/>
          <a:p>
            <a:r>
              <a:rPr lang="en-US" altLang="zh-CN" b="1" dirty="0">
                <a:solidFill>
                  <a:srgbClr val="002060"/>
                </a:solidFill>
                <a:latin typeface="华文细黑" panose="02010600040101010101" pitchFamily="2" charset="-122"/>
                <a:ea typeface="华文细黑" panose="02010600040101010101" pitchFamily="2" charset="-122"/>
              </a:rPr>
              <a:t>London Stock Exchange</a:t>
            </a:r>
            <a:endParaRPr lang="zh-CN" altLang="en-US" b="1" dirty="0">
              <a:solidFill>
                <a:srgbClr val="002060"/>
              </a:solidFill>
              <a:latin typeface="华文细黑" panose="02010600040101010101" pitchFamily="2" charset="-122"/>
              <a:ea typeface="华文细黑" panose="02010600040101010101" pitchFamily="2" charset="-122"/>
            </a:endParaRPr>
          </a:p>
        </p:txBody>
      </p:sp>
      <p:pic>
        <p:nvPicPr>
          <p:cNvPr id="2" name="Reveille">
            <a:hlinkClick r:id="" action="ppaction://media"/>
            <a:extLst>
              <a:ext uri="{FF2B5EF4-FFF2-40B4-BE49-F238E27FC236}">
                <a16:creationId xmlns:a16="http://schemas.microsoft.com/office/drawing/2014/main" id="{449A7888-9E55-7A60-5869-96499C88C890}"/>
              </a:ext>
            </a:extLst>
          </p:cNvPr>
          <p:cNvPicPr>
            <a:picLocks noChangeAspect="1"/>
          </p:cNvPicPr>
          <p:nvPr>
            <a:audioFile r:link="rId1"/>
            <p:extLst>
              <p:ext uri="{DAA4B4D4-6D71-4841-9C94-3DE7FCFB9230}">
                <p14:media xmlns:p14="http://schemas.microsoft.com/office/powerpoint/2010/main" r:embed="rId2">
                  <p14:trim st="630" end="77276"/>
                  <p14:fade in="3000" out="3000"/>
                </p14:media>
              </p:ext>
            </p:extLst>
          </p:nvPr>
        </p:nvPicPr>
        <p:blipFill>
          <a:blip r:embed="rId7"/>
          <a:stretch>
            <a:fillRect/>
          </a:stretch>
        </p:blipFill>
        <p:spPr>
          <a:xfrm>
            <a:off x="12458700" y="6311900"/>
            <a:ext cx="304800" cy="304800"/>
          </a:xfrm>
          <a:prstGeom prst="rect">
            <a:avLst/>
          </a:prstGeom>
        </p:spPr>
      </p:pic>
      <p:pic>
        <p:nvPicPr>
          <p:cNvPr id="3" name="party_noise">
            <a:hlinkClick r:id="" action="ppaction://media"/>
            <a:extLst>
              <a:ext uri="{FF2B5EF4-FFF2-40B4-BE49-F238E27FC236}">
                <a16:creationId xmlns:a16="http://schemas.microsoft.com/office/drawing/2014/main" id="{FB077250-CAA1-C822-D57A-7CA2B72D42EC}"/>
              </a:ext>
            </a:extLst>
          </p:cNvPr>
          <p:cNvPicPr>
            <a:picLocks noChangeAspect="1"/>
          </p:cNvPicPr>
          <p:nvPr>
            <a:audioFile r:link="rId4"/>
            <p:extLst>
              <p:ext uri="{DAA4B4D4-6D71-4841-9C94-3DE7FCFB9230}">
                <p14:media xmlns:p14="http://schemas.microsoft.com/office/powerpoint/2010/main" r:embed="rId3">
                  <p14:fade in="3000" out="3000"/>
                </p14:media>
              </p:ext>
            </p:extLst>
          </p:nvPr>
        </p:nvPicPr>
        <p:blipFill>
          <a:blip r:embed="rId7"/>
          <a:stretch>
            <a:fillRect/>
          </a:stretch>
        </p:blipFill>
        <p:spPr>
          <a:xfrm>
            <a:off x="12458700" y="5918200"/>
            <a:ext cx="304800" cy="304800"/>
          </a:xfrm>
          <a:prstGeom prst="rect">
            <a:avLst/>
          </a:prstGeom>
        </p:spPr>
      </p:pic>
    </p:spTree>
    <p:extLst>
      <p:ext uri="{BB962C8B-B14F-4D97-AF65-F5344CB8AC3E}">
        <p14:creationId xmlns:p14="http://schemas.microsoft.com/office/powerpoint/2010/main" val="324173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432"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3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p:cTn id="11" fill="hold" display="0">
                  <p:stCondLst>
                    <p:cond delay="indefinite"/>
                  </p:stCondLst>
                  <p:endCondLst>
                    <p:cond evt="onStopAudio" delay="0">
                      <p:tgtEl>
                        <p:sldTgt/>
                      </p:tgtEl>
                    </p:cond>
                  </p:endCondLst>
                </p:cTn>
                <p:tgtEl>
                  <p:spTgt spid="2"/>
                </p:tgtEl>
              </p:cMediaNode>
            </p:audio>
            <p:audio>
              <p:cMediaNode vol="63636">
                <p:cTn id="12" fill="hold" display="0">
                  <p:stCondLst>
                    <p:cond delay="indefinite"/>
                  </p:stCondLst>
                  <p:endCondLst>
                    <p:cond evt="onStopAudio" delay="0">
                      <p:tgtEl>
                        <p:sldTgt/>
                      </p:tgtEl>
                    </p:cond>
                    <p:cond evt="onNext"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11A636E-73FF-B4D4-C9A5-D759A24FAFD6}"/>
              </a:ext>
            </a:extLst>
          </p:cNvPr>
          <p:cNvSpPr txBox="1"/>
          <p:nvPr/>
        </p:nvSpPr>
        <p:spPr>
          <a:xfrm>
            <a:off x="1464764" y="3075057"/>
            <a:ext cx="9559027" cy="707886"/>
          </a:xfrm>
          <a:prstGeom prst="rect">
            <a:avLst/>
          </a:prstGeom>
          <a:noFill/>
        </p:spPr>
        <p:txBody>
          <a:bodyPr wrap="none" rtlCol="0">
            <a:spAutoFit/>
          </a:bodyPr>
          <a:lstStyle/>
          <a:p>
            <a:r>
              <a:rPr lang="zh-CN" altLang="en-US" sz="4000" dirty="0"/>
              <a:t>两个老头密谋打赌的场景 找不到合适的</a:t>
            </a:r>
            <a:r>
              <a:rPr lang="en-US" altLang="zh-CN" sz="4000" dirty="0">
                <a:sym typeface="Wingdings" panose="05000000000000000000" pitchFamily="2" charset="2"/>
              </a:rPr>
              <a:t></a:t>
            </a:r>
            <a:endParaRPr lang="zh-CN" altLang="en-US" sz="4000" dirty="0"/>
          </a:p>
        </p:txBody>
      </p:sp>
      <p:pic>
        <p:nvPicPr>
          <p:cNvPr id="1026" name="Picture 2" descr="Английский Дом Внутри Фото - Telegraph">
            <a:extLst>
              <a:ext uri="{FF2B5EF4-FFF2-40B4-BE49-F238E27FC236}">
                <a16:creationId xmlns:a16="http://schemas.microsoft.com/office/drawing/2014/main" id="{D0E87B9A-4F0D-F65C-EB14-730930B4D4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5150" y="-1534395"/>
            <a:ext cx="15297150" cy="10196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572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5009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FECCA4-FDD5-9881-647B-349F86AC29F4}"/>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6</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17563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11A636E-73FF-B4D4-C9A5-D759A24FAFD6}"/>
              </a:ext>
            </a:extLst>
          </p:cNvPr>
          <p:cNvSpPr txBox="1"/>
          <p:nvPr/>
        </p:nvSpPr>
        <p:spPr>
          <a:xfrm>
            <a:off x="1464764" y="3075057"/>
            <a:ext cx="9559027" cy="707886"/>
          </a:xfrm>
          <a:prstGeom prst="rect">
            <a:avLst/>
          </a:prstGeom>
          <a:noFill/>
        </p:spPr>
        <p:txBody>
          <a:bodyPr wrap="none" rtlCol="0">
            <a:spAutoFit/>
          </a:bodyPr>
          <a:lstStyle/>
          <a:p>
            <a:r>
              <a:rPr lang="zh-CN" altLang="en-US" sz="4000" dirty="0"/>
              <a:t>两个老头密谋打赌的场景 找不到合适的</a:t>
            </a:r>
            <a:r>
              <a:rPr lang="en-US" altLang="zh-CN" sz="4000" dirty="0">
                <a:sym typeface="Wingdings" panose="05000000000000000000" pitchFamily="2" charset="2"/>
              </a:rPr>
              <a:t></a:t>
            </a:r>
            <a:endParaRPr lang="zh-CN" altLang="en-US" sz="4000" dirty="0"/>
          </a:p>
        </p:txBody>
      </p:sp>
      <p:pic>
        <p:nvPicPr>
          <p:cNvPr id="1026" name="Picture 2" descr="Английский Дом Внутри Фото - Telegraph">
            <a:extLst>
              <a:ext uri="{FF2B5EF4-FFF2-40B4-BE49-F238E27FC236}">
                <a16:creationId xmlns:a16="http://schemas.microsoft.com/office/drawing/2014/main" id="{D0E87B9A-4F0D-F65C-EB14-730930B4D4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5150" y="-1534395"/>
            <a:ext cx="15297150" cy="10196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838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2260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60678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689847-D4E0-2E3A-EBBB-C1BFE09631D9}"/>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1. Scene 2</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4571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202849" cy="6858000"/>
          </a:xfrm>
          <a:prstGeom prst="rect">
            <a:avLst/>
          </a:prstGeom>
        </p:spPr>
      </p:pic>
    </p:spTree>
    <p:extLst>
      <p:ext uri="{BB962C8B-B14F-4D97-AF65-F5344CB8AC3E}">
        <p14:creationId xmlns:p14="http://schemas.microsoft.com/office/powerpoint/2010/main" val="2424861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11A636E-73FF-B4D4-C9A5-D759A24FAFD6}"/>
              </a:ext>
            </a:extLst>
          </p:cNvPr>
          <p:cNvSpPr txBox="1"/>
          <p:nvPr/>
        </p:nvSpPr>
        <p:spPr>
          <a:xfrm>
            <a:off x="1464764" y="3075057"/>
            <a:ext cx="9559027" cy="707886"/>
          </a:xfrm>
          <a:prstGeom prst="rect">
            <a:avLst/>
          </a:prstGeom>
          <a:noFill/>
        </p:spPr>
        <p:txBody>
          <a:bodyPr wrap="none" rtlCol="0">
            <a:spAutoFit/>
          </a:bodyPr>
          <a:lstStyle/>
          <a:p>
            <a:r>
              <a:rPr lang="zh-CN" altLang="en-US" sz="4000" dirty="0"/>
              <a:t>两个老头密谋打赌的场景 找不到合适的</a:t>
            </a:r>
            <a:r>
              <a:rPr lang="en-US" altLang="zh-CN" sz="4000" dirty="0">
                <a:sym typeface="Wingdings" panose="05000000000000000000" pitchFamily="2" charset="2"/>
              </a:rPr>
              <a:t></a:t>
            </a:r>
            <a:endParaRPr lang="zh-CN" altLang="en-US" sz="4000" dirty="0"/>
          </a:p>
        </p:txBody>
      </p:sp>
      <p:pic>
        <p:nvPicPr>
          <p:cNvPr id="1026" name="Picture 2" descr="Английский Дом Внутри Фото - Telegraph">
            <a:extLst>
              <a:ext uri="{FF2B5EF4-FFF2-40B4-BE49-F238E27FC236}">
                <a16:creationId xmlns:a16="http://schemas.microsoft.com/office/drawing/2014/main" id="{D0E87B9A-4F0D-F65C-EB14-730930B4D4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05150" y="-1534395"/>
            <a:ext cx="15297150" cy="10196526"/>
          </a:xfrm>
          <a:prstGeom prst="rect">
            <a:avLst/>
          </a:prstGeom>
          <a:noFill/>
          <a:extLst>
            <a:ext uri="{909E8E84-426E-40DD-AFC4-6F175D3DCCD1}">
              <a14:hiddenFill xmlns:a14="http://schemas.microsoft.com/office/drawing/2010/main">
                <a:solidFill>
                  <a:srgbClr val="FFFFFF"/>
                </a:solidFill>
              </a14:hiddenFill>
            </a:ext>
          </a:extLst>
        </p:spPr>
      </p:pic>
      <p:pic>
        <p:nvPicPr>
          <p:cNvPr id="2" name="creepy">
            <a:hlinkClick r:id="" action="ppaction://media"/>
            <a:extLst>
              <a:ext uri="{FF2B5EF4-FFF2-40B4-BE49-F238E27FC236}">
                <a16:creationId xmlns:a16="http://schemas.microsoft.com/office/drawing/2014/main" id="{D1CE7590-6931-C040-CE02-F8ADEE285433}"/>
              </a:ext>
            </a:extLst>
          </p:cNvPr>
          <p:cNvPicPr>
            <a:picLocks noChangeAspect="1"/>
          </p:cNvPicPr>
          <p:nvPr>
            <a:audioFile r:link="rId2"/>
            <p:extLst>
              <p:ext uri="{DAA4B4D4-6D71-4841-9C94-3DE7FCFB9230}">
                <p14:media xmlns:p14="http://schemas.microsoft.com/office/powerpoint/2010/main" r:embed="rId1">
                  <p14:fade in="1000" out="3000"/>
                </p14:media>
              </p:ext>
            </p:extLst>
          </p:nvPr>
        </p:nvPicPr>
        <p:blipFill>
          <a:blip r:embed="rId6"/>
          <a:stretch>
            <a:fillRect/>
          </a:stretch>
        </p:blipFill>
        <p:spPr>
          <a:xfrm>
            <a:off x="12341225" y="6553200"/>
            <a:ext cx="304800" cy="304800"/>
          </a:xfrm>
          <a:prstGeom prst="rect">
            <a:avLst/>
          </a:prstGeom>
        </p:spPr>
      </p:pic>
      <p:grpSp>
        <p:nvGrpSpPr>
          <p:cNvPr id="3" name="组合 2">
            <a:extLst>
              <a:ext uri="{FF2B5EF4-FFF2-40B4-BE49-F238E27FC236}">
                <a16:creationId xmlns:a16="http://schemas.microsoft.com/office/drawing/2014/main" id="{DFE95322-0C2F-170F-75BD-EF211A31685B}"/>
              </a:ext>
            </a:extLst>
          </p:cNvPr>
          <p:cNvGrpSpPr/>
          <p:nvPr/>
        </p:nvGrpSpPr>
        <p:grpSpPr>
          <a:xfrm>
            <a:off x="147638" y="0"/>
            <a:ext cx="11895137" cy="6858000"/>
            <a:chOff x="147638" y="0"/>
            <a:chExt cx="11895137" cy="6858000"/>
          </a:xfrm>
        </p:grpSpPr>
        <p:pic>
          <p:nvPicPr>
            <p:cNvPr id="5" name="Picture 2">
              <a:extLst>
                <a:ext uri="{FF2B5EF4-FFF2-40B4-BE49-F238E27FC236}">
                  <a16:creationId xmlns:a16="http://schemas.microsoft.com/office/drawing/2014/main" id="{5D8FEDED-0117-3F47-BEAB-9099741B6F73}"/>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9892" b="99864" l="469" r="90000">
                          <a14:foregroundMark x1="45547" y1="98103" x2="45547" y2="98103"/>
                          <a14:foregroundMark x1="7422" y1="86043" x2="7422" y2="86043"/>
                          <a14:foregroundMark x1="3828" y1="81978" x2="3828" y2="81978"/>
                          <a14:foregroundMark x1="469" y1="99322" x2="469" y2="99322"/>
                          <a14:foregroundMark x1="40391" y1="99864" x2="40391" y2="99864"/>
                          <a14:foregroundMark x1="36406" y1="10434" x2="36406" y2="10434"/>
                          <a14:foregroundMark x1="36406" y1="10027" x2="36406" y2="10027"/>
                          <a14:backgroundMark x1="41484" y1="20325" x2="41484" y2="20325"/>
                          <a14:backgroundMark x1="39141" y1="27507" x2="39141" y2="27507"/>
                          <a14:backgroundMark x1="42891" y1="36179" x2="42891" y2="36179"/>
                          <a14:backgroundMark x1="59844" y1="78997" x2="59844" y2="78997"/>
                          <a14:backgroundMark x1="76484" y1="33740" x2="80391" y2="35772"/>
                          <a14:backgroundMark x1="80391" y1="35772" x2="82813" y2="39431"/>
                          <a14:backgroundMark x1="82813" y1="39431" x2="82813" y2="39431"/>
                          <a14:backgroundMark x1="82813" y1="39431" x2="86172" y2="19512"/>
                          <a14:backgroundMark x1="86172" y1="19512" x2="79922" y2="18699"/>
                          <a14:backgroundMark x1="79922" y1="18699" x2="98281" y2="42954"/>
                          <a14:backgroundMark x1="98281" y1="42954" x2="88672" y2="47967"/>
                          <a14:backgroundMark x1="88672" y1="47967" x2="88125" y2="38753"/>
                          <a14:backgroundMark x1="88125" y1="38753" x2="91172" y2="45935"/>
                          <a14:backgroundMark x1="91172" y1="45935" x2="86094" y2="42954"/>
                          <a14:backgroundMark x1="86094" y1="42954" x2="83516" y2="34011"/>
                          <a14:backgroundMark x1="83516" y1="34011" x2="77891" y2="40921"/>
                          <a14:backgroundMark x1="77891" y1="40921" x2="71094" y2="42818"/>
                          <a14:backgroundMark x1="71094" y1="42818" x2="65391" y2="56098"/>
                          <a14:backgroundMark x1="65391" y1="56098" x2="65313" y2="57588"/>
                          <a14:backgroundMark x1="65781" y1="50271" x2="65781" y2="50271"/>
                          <a14:backgroundMark x1="59609" y1="39431" x2="64219" y2="48509"/>
                          <a14:backgroundMark x1="75234" y1="17480" x2="78672" y2="28320"/>
                          <a14:backgroundMark x1="78672" y1="28320" x2="84141" y2="18428"/>
                          <a14:backgroundMark x1="84141" y1="18428" x2="86484" y2="24390"/>
                          <a14:backgroundMark x1="86484" y1="24390" x2="78047" y2="24526"/>
                          <a14:backgroundMark x1="78047" y1="24526" x2="77109" y2="12466"/>
                          <a14:backgroundMark x1="77109" y1="12466" x2="73281" y2="19919"/>
                          <a14:backgroundMark x1="73281" y1="19919" x2="77891" y2="26423"/>
                          <a14:backgroundMark x1="77891" y1="26423" x2="82109" y2="38482"/>
                          <a14:backgroundMark x1="82109" y1="38482" x2="52266" y2="61653"/>
                          <a14:backgroundMark x1="52266" y1="61653" x2="45781" y2="58672"/>
                          <a14:backgroundMark x1="45781" y1="58672" x2="40156" y2="9079"/>
                          <a14:backgroundMark x1="40156" y1="9079" x2="38359" y2="4065"/>
                        </a14:backgroundRemoval>
                      </a14:imgEffect>
                    </a14:imgLayer>
                  </a14:imgProps>
                </a:ext>
                <a:ext uri="{28A0092B-C50C-407E-A947-70E740481C1C}">
                  <a14:useLocalDpi xmlns:a14="http://schemas.microsoft.com/office/drawing/2010/main" val="0"/>
                </a:ext>
              </a:extLst>
            </a:blip>
            <a:srcRect/>
            <a:stretch>
              <a:fillRect/>
            </a:stretch>
          </p:blipFill>
          <p:spPr bwMode="auto">
            <a:xfrm>
              <a:off x="147638" y="0"/>
              <a:ext cx="11895137"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F2A93818-7186-1A76-5FE6-17453126B331}"/>
                </a:ext>
              </a:extLst>
            </p:cNvPr>
            <p:cNvSpPr txBox="1"/>
            <p:nvPr/>
          </p:nvSpPr>
          <p:spPr>
            <a:xfrm>
              <a:off x="1207369" y="559747"/>
              <a:ext cx="3432628" cy="3539430"/>
            </a:xfrm>
            <a:prstGeom prst="rect">
              <a:avLst/>
            </a:prstGeom>
            <a:noFill/>
          </p:spPr>
          <p:txBody>
            <a:bodyPr wrap="square" rtlCol="0">
              <a:spAutoFit/>
            </a:bodyPr>
            <a:lstStyle/>
            <a:p>
              <a:r>
                <a:rPr lang="en-US" altLang="zh-CN" sz="2800" dirty="0">
                  <a:latin typeface="Gabriola" panose="04040605051002020D02" pitchFamily="82" charset="0"/>
                </a:rPr>
                <a:t>The enclosed Bank Note is lent to you for one month. If you return it intact at the end of that time, you shall have any job that is within our power to give you. It may interest you to know that we have a bet on you.</a:t>
              </a:r>
              <a:endParaRPr lang="zh-CN" altLang="en-US" sz="2800" dirty="0">
                <a:latin typeface="Gabriola" panose="04040605051002020D02" pitchFamily="82" charset="0"/>
              </a:endParaRPr>
            </a:p>
          </p:txBody>
        </p:sp>
      </p:grpSp>
    </p:spTree>
    <p:extLst>
      <p:ext uri="{BB962C8B-B14F-4D97-AF65-F5344CB8AC3E}">
        <p14:creationId xmlns:p14="http://schemas.microsoft.com/office/powerpoint/2010/main" val="10661183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05"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7CC7ADD-6F09-610B-7E4E-A7CC84890D56}"/>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70334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689847-D4E0-2E3A-EBBB-C1BFE09631D9}"/>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Act 2</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962147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2254</TotalTime>
  <Words>125</Words>
  <Application>Microsoft Office PowerPoint</Application>
  <PresentationFormat>宽屏</PresentationFormat>
  <Paragraphs>18</Paragraphs>
  <Slides>33</Slides>
  <Notes>4</Notes>
  <HiddenSlides>9</HiddenSlides>
  <MMClips>7</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33</vt:i4>
      </vt:variant>
    </vt:vector>
  </HeadingPairs>
  <TitlesOfParts>
    <vt:vector size="40" baseType="lpstr">
      <vt:lpstr>等线</vt:lpstr>
      <vt:lpstr>等线 Light</vt:lpstr>
      <vt:lpstr>华文细黑</vt:lpstr>
      <vt:lpstr>Arial</vt:lpstr>
      <vt:lpstr>Gabriola</vt:lpstr>
      <vt:lpstr>Times New Roman</vt:lpstr>
      <vt:lpstr>Office 主题​​</vt:lpstr>
      <vt:lpstr>PowerPoint 演示文稿</vt:lpstr>
      <vt:lpstr>Act 1. Scene 1</vt:lpstr>
      <vt:lpstr>PowerPoint 演示文稿</vt:lpstr>
      <vt:lpstr>PowerPoint 演示文稿</vt:lpstr>
      <vt:lpstr>Act 1. Scene 2</vt:lpstr>
      <vt:lpstr>PowerPoint 演示文稿</vt:lpstr>
      <vt:lpstr>PowerPoint 演示文稿</vt:lpstr>
      <vt:lpstr>PowerPoint 演示文稿</vt:lpstr>
      <vt:lpstr>Act 2</vt:lpstr>
      <vt:lpstr>PowerPoint 演示文稿</vt:lpstr>
      <vt:lpstr>PowerPoint 演示文稿</vt:lpstr>
      <vt:lpstr>PowerPoint 演示文稿</vt:lpstr>
      <vt:lpstr>Act 3</vt:lpstr>
      <vt:lpstr>PowerPoint 演示文稿</vt:lpstr>
      <vt:lpstr>PowerPoint 演示文稿</vt:lpstr>
      <vt:lpstr>Act 4</vt:lpstr>
      <vt:lpstr>PowerPoint 演示文稿</vt:lpstr>
      <vt:lpstr>PowerPoint 演示文稿</vt:lpstr>
      <vt:lpstr>Act 5. Scene 1</vt:lpstr>
      <vt:lpstr>PowerPoint 演示文稿</vt:lpstr>
      <vt:lpstr>PowerPoint 演示文稿</vt:lpstr>
      <vt:lpstr>PowerPoint 演示文稿</vt:lpstr>
      <vt:lpstr>Act 5. Scene 2</vt:lpstr>
      <vt:lpstr>PowerPoint 演示文稿</vt:lpstr>
      <vt:lpstr>PowerPoint 演示文稿</vt:lpstr>
      <vt:lpstr>PowerPoint 演示文稿</vt:lpstr>
      <vt:lpstr>PowerPoint 演示文稿</vt:lpstr>
      <vt:lpstr>Act 5. Scene 3</vt:lpstr>
      <vt:lpstr>PowerPoint 演示文稿</vt:lpstr>
      <vt:lpstr>PowerPoint 演示文稿</vt:lpstr>
      <vt:lpstr>Act 6</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应 宇轩</dc:creator>
  <cp:lastModifiedBy>应 宇轩</cp:lastModifiedBy>
  <cp:revision>334</cp:revision>
  <dcterms:created xsi:type="dcterms:W3CDTF">2023-03-10T07:26:14Z</dcterms:created>
  <dcterms:modified xsi:type="dcterms:W3CDTF">2023-03-27T14:18:43Z</dcterms:modified>
</cp:coreProperties>
</file>

<file path=docProps/thumbnail.jpeg>
</file>